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1" r:id="rId9"/>
    <p:sldId id="265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나눔스퀘어OTF ExtraBold" panose="020B0600000101010101" pitchFamily="34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78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39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44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91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7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31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7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0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9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90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code-table.com/kr/22EE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20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Recommender Systems 1</a:t>
            </a:r>
            <a:r>
              <a:rPr lang="ko-KR" altLang="en-US" sz="25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</a:t>
            </a:r>
            <a:endParaRPr lang="en-US" altLang="ko-KR" sz="25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하계</a:t>
            </a:r>
            <a:r>
              <a:rPr lang="en-US" altLang="ko-KR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컨퍼런스 주제 발표</a:t>
            </a:r>
            <a:endParaRPr lang="ko-KR" altLang="en-US" sz="11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2022.07.05</a:t>
            </a:r>
            <a:endParaRPr sz="12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김병준 김정우 </a:t>
            </a:r>
            <a:r>
              <a:rPr lang="ko-KR" altLang="en-US" sz="1100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김찬호</a:t>
            </a:r>
            <a:r>
              <a:rPr lang="ko-KR" altLang="en-US" sz="11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박정현</a:t>
            </a:r>
            <a:endParaRPr sz="11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1932011" y="1666725"/>
            <a:ext cx="6172329" cy="16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3. </a:t>
            </a:r>
            <a:r>
              <a:rPr lang="en-US" altLang="ko-KR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AutoRec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(CDAE: Collaborative Denoising Auto-Encoder)</a:t>
            </a: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동일한 입력 출력 구조를 사용해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압축된 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latent representation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학습하는 비지도 학습 모델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 평점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masking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후 손실 함수를 최소화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user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개인의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preference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정도 예측 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8EE35-06C5-5AD4-2E35-EDF0B6F34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r="8084"/>
          <a:stretch/>
        </p:blipFill>
        <p:spPr bwMode="auto">
          <a:xfrm>
            <a:off x="2153001" y="3369891"/>
            <a:ext cx="1745674" cy="11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049149-A293-6EF3-D62C-221D11309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48" y="3476202"/>
            <a:ext cx="4379107" cy="963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19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계획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6001D68-170F-EB94-1E3C-7261C427401B}"/>
              </a:ext>
            </a:extLst>
          </p:cNvPr>
          <p:cNvSpPr txBox="1"/>
          <p:nvPr/>
        </p:nvSpPr>
        <p:spPr>
          <a:xfrm>
            <a:off x="2270916" y="1129595"/>
            <a:ext cx="2774272" cy="298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월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week1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week2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week3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week4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EB49CC57-DCB6-5B1C-86D3-B5423E4D02CD}"/>
              </a:ext>
            </a:extLst>
          </p:cNvPr>
          <p:cNvSpPr txBox="1"/>
          <p:nvPr/>
        </p:nvSpPr>
        <p:spPr>
          <a:xfrm>
            <a:off x="5601336" y="1133775"/>
            <a:ext cx="2774272" cy="2414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8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월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week1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week2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week3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212196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A4FDC05-1ADB-639C-1D89-3ABA2DB4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982" y="1266689"/>
            <a:ext cx="2985654" cy="22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DE3F32D9-1130-5B4D-C3FF-7D6BA3763F04}"/>
              </a:ext>
            </a:extLst>
          </p:cNvPr>
          <p:cNvSpPr txBox="1"/>
          <p:nvPr/>
        </p:nvSpPr>
        <p:spPr>
          <a:xfrm>
            <a:off x="4631710" y="3563500"/>
            <a:ext cx="123619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80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감사합니다</a:t>
            </a:r>
            <a:endParaRPr lang="en-US" altLang="ko-KR" sz="18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283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543258" y="715472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8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DF5195B2-E349-047F-F93A-E7D00D1AD9AE}"/>
              </a:ext>
            </a:extLst>
          </p:cNvPr>
          <p:cNvSpPr txBox="1"/>
          <p:nvPr/>
        </p:nvSpPr>
        <p:spPr>
          <a:xfrm>
            <a:off x="1932443" y="1495987"/>
            <a:ext cx="5037459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팀원 소개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Dataset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Models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계획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801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팀원 </a:t>
            </a: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소개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assorted anime characters wallpaper, One Piece, Dragon Ball,  Dragon Ball Super | Wallpaper Flare">
            <a:extLst>
              <a:ext uri="{FF2B5EF4-FFF2-40B4-BE49-F238E27FC236}">
                <a16:creationId xmlns:a16="http://schemas.microsoft.com/office/drawing/2014/main" id="{7941EADE-A4D3-D32A-27EA-A459623A6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12388" b="122"/>
          <a:stretch/>
        </p:blipFill>
        <p:spPr bwMode="auto">
          <a:xfrm>
            <a:off x="1133605" y="0"/>
            <a:ext cx="80103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5ADD792A-F2F9-451B-722A-AD6AEA1CED45}"/>
              </a:ext>
            </a:extLst>
          </p:cNvPr>
          <p:cNvSpPr txBox="1"/>
          <p:nvPr/>
        </p:nvSpPr>
        <p:spPr>
          <a:xfrm>
            <a:off x="3465272" y="1523786"/>
            <a:ext cx="3347059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3600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3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sz="3600" dirty="0">
                <a:solidFill>
                  <a:srgbClr val="0070C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</a:t>
            </a:r>
            <a:r>
              <a:rPr lang="ko-KR" altLang="en-US" sz="3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과</a:t>
            </a:r>
            <a:endParaRPr lang="en-US" altLang="ko-KR" sz="3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sz="3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그에 따른 </a:t>
            </a:r>
            <a:endParaRPr lang="en-US" altLang="ko-KR" sz="3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 추천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6044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2ECE51EB-3C46-2EA8-F7E5-7FBB149EEA5D}"/>
              </a:ext>
            </a:extLst>
          </p:cNvPr>
          <p:cNvSpPr txBox="1"/>
          <p:nvPr/>
        </p:nvSpPr>
        <p:spPr>
          <a:xfrm>
            <a:off x="1581282" y="1041063"/>
            <a:ext cx="6429113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“</a:t>
            </a:r>
            <a:r>
              <a:rPr lang="ko-KR" altLang="en-US" sz="1600" u="sng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추천과 그에 따른 애니메이션 추천</a:t>
            </a:r>
            <a:r>
              <a:rPr lang="en-US" altLang="ko-KR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”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영화 및 드라마의 경우 장르 불문 배우에 따라 작품을 소비하는 고객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팬심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작용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)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D:인터뷰] 손석구 &quot;캐릭터보다는 그저 '손석구'로 기억되길&quot;">
            <a:extLst>
              <a:ext uri="{FF2B5EF4-FFF2-40B4-BE49-F238E27FC236}">
                <a16:creationId xmlns:a16="http://schemas.microsoft.com/office/drawing/2014/main" id="{8703589C-2A1F-BAF4-1A9F-D72E41BE0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r="20970"/>
          <a:stretch/>
        </p:blipFill>
        <p:spPr bwMode="auto">
          <a:xfrm>
            <a:off x="2417523" y="2142962"/>
            <a:ext cx="1334022" cy="23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오해영'도 '아저씨'도 못한 추앙 통한 자유! 손석'구씨'가 한다 : 문화일반 : 문화 : 뉴스 : 한겨레모바일">
            <a:extLst>
              <a:ext uri="{FF2B5EF4-FFF2-40B4-BE49-F238E27FC236}">
                <a16:creationId xmlns:a16="http://schemas.microsoft.com/office/drawing/2014/main" id="{489658F9-763A-D49A-C2E1-F914799C6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r="8851"/>
          <a:stretch/>
        </p:blipFill>
        <p:spPr bwMode="auto">
          <a:xfrm>
            <a:off x="3846912" y="2142962"/>
            <a:ext cx="1713719" cy="10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범죄도시2' ②] 지금까지의 손석구는 잊어라…'역대급 빌런' 강해상 파격 변신 : 네이트뉴스">
            <a:extLst>
              <a:ext uri="{FF2B5EF4-FFF2-40B4-BE49-F238E27FC236}">
                <a16:creationId xmlns:a16="http://schemas.microsoft.com/office/drawing/2014/main" id="{13E2CDB4-C584-C0B8-87AA-4BD7C505E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12" y="3321811"/>
            <a:ext cx="1713719" cy="11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.P.' 손석구, 학폭 의혹에 “굳이 반박 않겠다…고소” [전문] - 헤럴드경제">
            <a:extLst>
              <a:ext uri="{FF2B5EF4-FFF2-40B4-BE49-F238E27FC236}">
                <a16:creationId xmlns:a16="http://schemas.microsoft.com/office/drawing/2014/main" id="{71338C29-FF37-87C3-A08F-A9AB4ED511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9959"/>
          <a:stretch/>
        </p:blipFill>
        <p:spPr bwMode="auto">
          <a:xfrm>
            <a:off x="5647607" y="2142962"/>
            <a:ext cx="1713719" cy="10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연애 빠진 로맨스' 손석구, 일도 사랑도 서툰 '우리'…찰진 생활 연기 &lt; 영화 &lt; 문화 &lt; 기사본문 - 싱글리스트">
            <a:extLst>
              <a:ext uri="{FF2B5EF4-FFF2-40B4-BE49-F238E27FC236}">
                <a16:creationId xmlns:a16="http://schemas.microsoft.com/office/drawing/2014/main" id="{CDD288E7-88DD-1240-4B29-F7078FE71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07" y="3321811"/>
            <a:ext cx="1710425" cy="114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4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2ECE51EB-3C46-2EA8-F7E5-7FBB149EEA5D}"/>
              </a:ext>
            </a:extLst>
          </p:cNvPr>
          <p:cNvSpPr txBox="1"/>
          <p:nvPr/>
        </p:nvSpPr>
        <p:spPr>
          <a:xfrm>
            <a:off x="1769173" y="2917668"/>
            <a:ext cx="7023135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애니메이션의 경우 좋아하는 캐릭터가 있어도 다른 작품에서 찾는 것이 불가능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과거 해소할 수 없었던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needs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충족시키는 새로운 방법 고민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최애캐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의 외모와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성격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등 다양한 요소를 종합적으로 분석해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추천하는 방법론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이어서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차애캐가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등장하는 애니메이션 소개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후 해당 애니메이션과 유사한 애니메이션 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074" name="Picture 2" descr="강철의 연금술사 ☆에드워드 형제 신작 피규어 공개☆">
            <a:extLst>
              <a:ext uri="{FF2B5EF4-FFF2-40B4-BE49-F238E27FC236}">
                <a16:creationId xmlns:a16="http://schemas.microsoft.com/office/drawing/2014/main" id="{4F976339-EC86-8EFA-3825-991E01906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r="22402" b="2881"/>
          <a:stretch/>
        </p:blipFill>
        <p:spPr bwMode="auto">
          <a:xfrm>
            <a:off x="2395564" y="1096497"/>
            <a:ext cx="2123161" cy="15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나루토 - 우즈마키 나루토 (질풍전) 사진 (43843788) - 팬팝">
            <a:extLst>
              <a:ext uri="{FF2B5EF4-FFF2-40B4-BE49-F238E27FC236}">
                <a16:creationId xmlns:a16="http://schemas.microsoft.com/office/drawing/2014/main" id="{7F4B3A6D-5093-3DB6-9B1A-63C61E60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9" y="1068991"/>
            <a:ext cx="2123161" cy="15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AAE3BDE2-8932-6DC5-685E-1760A992912D}"/>
              </a:ext>
            </a:extLst>
          </p:cNvPr>
          <p:cNvSpPr txBox="1"/>
          <p:nvPr/>
        </p:nvSpPr>
        <p:spPr>
          <a:xfrm>
            <a:off x="4751181" y="1414910"/>
            <a:ext cx="74955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금발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청소년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성급함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/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u2000"/>
              </a:rPr>
              <a:t>⋮</a:t>
            </a:r>
            <a:endParaRPr lang="ko-KR" altLang="en-US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pple SD Gothic Neo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61770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Dataset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9E973-48F9-9F8C-4A89-D7CA23A1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07" y="2709500"/>
            <a:ext cx="3994324" cy="89929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C834CEA-3A5F-FADF-B9BD-31A6821F0259}"/>
              </a:ext>
            </a:extLst>
          </p:cNvPr>
          <p:cNvGrpSpPr/>
          <p:nvPr/>
        </p:nvGrpSpPr>
        <p:grpSpPr>
          <a:xfrm>
            <a:off x="1825540" y="1055550"/>
            <a:ext cx="6310114" cy="1423436"/>
            <a:chOff x="1825540" y="1055550"/>
            <a:chExt cx="6310114" cy="1423436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E6A9B839-823B-85E8-1BF1-A96461015BB4}"/>
                </a:ext>
              </a:extLst>
            </p:cNvPr>
            <p:cNvSpPr txBox="1"/>
            <p:nvPr/>
          </p:nvSpPr>
          <p:spPr>
            <a:xfrm>
              <a:off x="1825540" y="1055550"/>
              <a:ext cx="6310114" cy="1423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             에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업로드 된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dataset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사용 예정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캐릭터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는         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anime-planet data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기반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애니메이션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는        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My </a:t>
              </a:r>
              <a:r>
                <a:rPr lang="en-US" altLang="ko-KR" dirty="0" err="1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AnimeList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기반 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</p:txBody>
        </p:sp>
        <p:pic>
          <p:nvPicPr>
            <p:cNvPr id="4098" name="Picture 2" descr="TheNordicGamer's Profile - MyAnimeList.net">
              <a:extLst>
                <a:ext uri="{FF2B5EF4-FFF2-40B4-BE49-F238E27FC236}">
                  <a16:creationId xmlns:a16="http://schemas.microsoft.com/office/drawing/2014/main" id="{3A79158D-9A6F-04E6-6C42-B2185D06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607" y="1579637"/>
              <a:ext cx="397566" cy="39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Kaggle 플랫폼을 활용한 데이터 분석 역량 키우기 : 네이버 블로그">
              <a:extLst>
                <a:ext uri="{FF2B5EF4-FFF2-40B4-BE49-F238E27FC236}">
                  <a16:creationId xmlns:a16="http://schemas.microsoft.com/office/drawing/2014/main" id="{2721ABED-EACC-0BBF-FAF3-57837EC31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179" y="1174526"/>
              <a:ext cx="587612" cy="22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MyAnimeList - Track your anime: anytime, anywhere - Google Play 앱">
              <a:extLst>
                <a:ext uri="{FF2B5EF4-FFF2-40B4-BE49-F238E27FC236}">
                  <a16:creationId xmlns:a16="http://schemas.microsoft.com/office/drawing/2014/main" id="{3377CEC6-7702-86C3-4634-2B805020C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165" y="2109416"/>
              <a:ext cx="280075" cy="28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F1D076C-B4C7-8D60-689B-329032996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573" y="3800944"/>
            <a:ext cx="3994324" cy="9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2361356" y="1797709"/>
            <a:ext cx="7374827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Contents-based Filtering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Collaborative Filtering (Item-based)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AutoRec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(CDAE: Collaborative Denoising Auto-Encoder)</a:t>
            </a:r>
          </a:p>
        </p:txBody>
      </p:sp>
    </p:spTree>
    <p:extLst>
      <p:ext uri="{BB962C8B-B14F-4D97-AF65-F5344CB8AC3E}">
        <p14:creationId xmlns:p14="http://schemas.microsoft.com/office/powerpoint/2010/main" val="13243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1906960" y="942128"/>
            <a:ext cx="6466690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 시스템을 구현하기 위해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User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와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으로 구성된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대한 파악이 필요</a:t>
            </a:r>
            <a:endParaRPr lang="en-US" altLang="ko-KR" dirty="0">
              <a:solidFill>
                <a:srgbClr val="19264B"/>
              </a:solidFill>
              <a:highlight>
                <a:srgbClr val="FFFF00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1. Contents-based Filtering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콘텐츠 기반 필터링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특정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과 유사한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‘contents’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가진 다른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최애캐와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여러모로 유사한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차애캐를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2. Collaborative Filtering (Item-based)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아이템 기반 협업 필터링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특정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 좋아한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users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가 선호하는 또 다른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나루토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좋아한 사람들이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강철의 연금술사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경향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이 있다면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나루토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좋아하는 다른 사람에게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강철의 연금술사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5411AF-CA6E-B108-567E-0E9F49BA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3" y="3489547"/>
            <a:ext cx="1464319" cy="8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보면 볼수록 감탄사 절로 터져 나온다는 이 남자의 '저가 코스프레' 하는 방법 (feat. 댕댕이와 고양이)">
            <a:extLst>
              <a:ext uri="{FF2B5EF4-FFF2-40B4-BE49-F238E27FC236}">
                <a16:creationId xmlns:a16="http://schemas.microsoft.com/office/drawing/2014/main" id="{87A7E2EE-E16C-2A82-51C0-4F70C99B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24" y="1764858"/>
            <a:ext cx="1375942" cy="13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1303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310</Words>
  <Application>Microsoft Office PowerPoint</Application>
  <PresentationFormat>화면 슬라이드 쇼(16:9)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나눔스퀘어OTF ExtraBold</vt:lpstr>
      <vt:lpstr>Apple SD Gothic Neo</vt:lpstr>
      <vt:lpstr>Arial</vt:lpstr>
      <vt:lpstr>u2000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김정우</cp:lastModifiedBy>
  <cp:revision>8</cp:revision>
  <dcterms:modified xsi:type="dcterms:W3CDTF">2022-07-03T17:46:56Z</dcterms:modified>
</cp:coreProperties>
</file>